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7037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rso AISTP…"/>
          <p:cNvSpPr txBox="1"/>
          <p:nvPr/>
        </p:nvSpPr>
        <p:spPr>
          <a:xfrm>
            <a:off x="2045866" y="3317780"/>
            <a:ext cx="9370269" cy="603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449580">
              <a:defRPr sz="1200"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2400" b="1" dirty="0">
                <a:solidFill>
                  <a:srgbClr val="E54546"/>
                </a:solidFill>
                <a:uFill>
                  <a:solidFill>
                    <a:srgbClr val="E54546"/>
                  </a:solidFill>
                </a:uFill>
                <a:latin typeface="Chalkboard"/>
                <a:ea typeface="Chalkboard"/>
                <a:cs typeface="Chalkboard"/>
                <a:sym typeface="Chalkboard"/>
              </a:rPr>
              <a:t> </a:t>
            </a:r>
            <a:endParaRPr sz="2800" b="1" dirty="0">
              <a:solidFill>
                <a:srgbClr val="E54546"/>
              </a:solidFill>
              <a:uFill>
                <a:solidFill>
                  <a:srgbClr val="E54546"/>
                </a:solidFill>
              </a:uFill>
              <a:latin typeface="Chalkboard"/>
              <a:ea typeface="Chalkboard"/>
              <a:cs typeface="Chalkboard"/>
              <a:sym typeface="Chalkboard"/>
            </a:endParaRPr>
          </a:p>
          <a:p>
            <a:pPr defTabSz="449580">
              <a:defRPr sz="5300">
                <a:solidFill>
                  <a:srgbClr val="121C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uFill>
                  <a:solidFill>
                    <a:srgbClr val="E54546"/>
                  </a:solidFill>
                </a:uFill>
              </a:rPr>
              <a:t>Corso AISTP</a:t>
            </a:r>
          </a:p>
          <a:p>
            <a:pPr defTabSz="449580">
              <a:defRPr sz="5300">
                <a:solidFill>
                  <a:srgbClr val="121C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uFill>
                  <a:solidFill>
                    <a:srgbClr val="E54546"/>
                  </a:solidFill>
                </a:uFill>
              </a:rPr>
              <a:t> </a:t>
            </a:r>
            <a:r>
              <a:rPr b="1" dirty="0" err="1">
                <a:uFill>
                  <a:solidFill>
                    <a:srgbClr val="E54546"/>
                  </a:solidFill>
                </a:uFill>
              </a:rPr>
              <a:t>Attitudini</a:t>
            </a:r>
            <a:r>
              <a:rPr b="1" dirty="0">
                <a:uFill>
                  <a:solidFill>
                    <a:srgbClr val="E54546"/>
                  </a:solidFill>
                </a:uFill>
              </a:rPr>
              <a:t> e </a:t>
            </a:r>
            <a:r>
              <a:rPr b="1" dirty="0" err="1">
                <a:uFill>
                  <a:solidFill>
                    <a:srgbClr val="E54546"/>
                  </a:solidFill>
                </a:uFill>
              </a:rPr>
              <a:t>Competenze</a:t>
            </a:r>
            <a:endParaRPr b="1" dirty="0">
              <a:uFill>
                <a:solidFill>
                  <a:srgbClr val="15A9D9"/>
                </a:solidFill>
              </a:uFill>
            </a:endParaRPr>
          </a:p>
          <a:p>
            <a:pPr defTabSz="449580">
              <a:defRPr sz="5300">
                <a:solidFill>
                  <a:srgbClr val="121C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>
              <a:uFill>
                <a:solidFill>
                  <a:srgbClr val="15A9D9"/>
                </a:solidFill>
              </a:uFill>
            </a:endParaRPr>
          </a:p>
          <a:p>
            <a:pPr defTabSz="449580">
              <a:defRPr sz="1200">
                <a:solidFill>
                  <a:srgbClr val="1C2EFF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in  due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giornate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per 5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Classi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V 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dell’IIS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N.Moreschi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defTabSz="449580">
              <a:defRPr sz="1200">
                <a:solidFill>
                  <a:srgbClr val="1C2EFF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ideato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da AISTP </a:t>
            </a:r>
          </a:p>
          <a:p>
            <a:pPr defTabSz="449580">
              <a:defRPr sz="1200">
                <a:solidFill>
                  <a:srgbClr val="1C2EFF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defTabSz="449580">
              <a:defRPr sz="1200">
                <a:solidFill>
                  <a:srgbClr val="1C2EFF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defTabSz="449580">
              <a:defRPr sz="1200">
                <a:solidFill>
                  <a:srgbClr val="1C2EFF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defTabSz="449580">
              <a:defRPr sz="1200">
                <a:solidFill>
                  <a:srgbClr val="1C2EFF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27 e 28 Novembre 2017</a:t>
            </a:r>
            <a:endParaRPr sz="7200" b="1" dirty="0">
              <a:solidFill>
                <a:srgbClr val="15A9D9"/>
              </a:solidFill>
              <a:uFill>
                <a:solidFill>
                  <a:srgbClr val="15A9D9"/>
                </a:solidFill>
              </a:uFill>
              <a:latin typeface="Chalkboard"/>
              <a:ea typeface="Chalkboard"/>
              <a:cs typeface="Chalkboard"/>
              <a:sym typeface="Chalkboard"/>
            </a:endParaRPr>
          </a:p>
          <a:p>
            <a:pPr defTabSz="449580">
              <a:defRPr sz="800" b="1">
                <a:solidFill>
                  <a:srgbClr val="E54546"/>
                </a:solidFill>
                <a:uFill>
                  <a:solidFill>
                    <a:srgbClr val="E54546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pPr>
            <a:endParaRPr sz="7200" b="1" dirty="0">
              <a:solidFill>
                <a:srgbClr val="15A9D9"/>
              </a:solidFill>
              <a:uFill>
                <a:solidFill>
                  <a:srgbClr val="15A9D9"/>
                </a:solidFill>
              </a:uFill>
              <a:latin typeface="Chalkboard"/>
              <a:ea typeface="Chalkboard"/>
              <a:cs typeface="Chalkboard"/>
              <a:sym typeface="Chalkboard"/>
            </a:endParaRPr>
          </a:p>
        </p:txBody>
      </p:sp>
      <p:pic>
        <p:nvPicPr>
          <p:cNvPr id="120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415" y="964882"/>
            <a:ext cx="2613553" cy="2198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Schermata 2017-09-18 alle 21.48.47.png" descr="Schermata 2017-09-18 alle 21.48.4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2012" y="1204325"/>
            <a:ext cx="8742171" cy="1433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l Programma"/>
          <p:cNvSpPr txBox="1"/>
          <p:nvPr/>
        </p:nvSpPr>
        <p:spPr>
          <a:xfrm>
            <a:off x="2750606" y="584200"/>
            <a:ext cx="4419522" cy="797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defTabSz="449580">
              <a:defRPr sz="3700" b="1">
                <a:solidFill>
                  <a:srgbClr val="1533FF"/>
                </a:solidFill>
                <a:uFill>
                  <a:solidFill>
                    <a:srgbClr val="15A9D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uFill>
                  <a:solidFill>
                    <a:srgbClr val="000000"/>
                  </a:solidFill>
                </a:uFill>
              </a:defRPr>
            </a:pPr>
            <a:r>
              <a:rPr b="1">
                <a:uFill>
                  <a:solidFill>
                    <a:srgbClr val="15A9D9"/>
                  </a:solidFill>
                </a:uFill>
              </a:rPr>
              <a:t>Il Programma  </a:t>
            </a:r>
          </a:p>
        </p:txBody>
      </p:sp>
      <p:sp>
        <p:nvSpPr>
          <p:cNvPr id="124" name="1 Giornata il 27 Novembre…"/>
          <p:cNvSpPr txBox="1"/>
          <p:nvPr/>
        </p:nvSpPr>
        <p:spPr>
          <a:xfrm>
            <a:off x="553417" y="1511175"/>
            <a:ext cx="11618566" cy="7933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449580">
              <a:lnSpc>
                <a:spcPct val="120000"/>
              </a:lnSpc>
              <a:defRPr sz="3000">
                <a:solidFill>
                  <a:srgbClr val="2739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b="1">
                <a:uFill>
                  <a:solidFill>
                    <a:srgbClr val="15A9D9"/>
                  </a:solidFill>
                </a:uFill>
              </a:rPr>
              <a:t>1 Giornata il 27 Novembre</a:t>
            </a:r>
            <a:endParaRPr sz="1800" b="1">
              <a:solidFill>
                <a:srgbClr val="15A9D9"/>
              </a:solidFill>
              <a:uFill>
                <a:solidFill>
                  <a:srgbClr val="15A9D9"/>
                </a:solidFill>
              </a:uFill>
            </a:endParaRPr>
          </a:p>
          <a:p>
            <a:pPr algn="l" defTabSz="449580">
              <a:defRPr sz="1800" b="1">
                <a:solidFill>
                  <a:srgbClr val="15A9D9"/>
                </a:solidFill>
                <a:uFill>
                  <a:solidFill>
                    <a:srgbClr val="15A9D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b="1">
              <a:solidFill>
                <a:srgbClr val="15A9D9"/>
              </a:solidFill>
              <a:uFill>
                <a:solidFill>
                  <a:srgbClr val="15A9D9"/>
                </a:solidFill>
              </a:uFill>
            </a:endParaRPr>
          </a:p>
          <a:p>
            <a:pPr marL="1127760" indent="-228600" algn="l" defTabSz="449580">
              <a:lnSpc>
                <a:spcPct val="150000"/>
              </a:lnSpc>
              <a:buSzPct val="100000"/>
              <a:buChar char="✓"/>
              <a:defRPr sz="35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Marketing e Comunicazione              </a:t>
            </a:r>
            <a:r>
              <a:rPr sz="2600"/>
              <a:t>D.Jesi e E.Bossi</a:t>
            </a:r>
          </a:p>
          <a:p>
            <a:pPr marL="1127760" indent="-228600" algn="l" defTabSz="449580">
              <a:lnSpc>
                <a:spcPct val="150000"/>
              </a:lnSpc>
              <a:buSzPct val="100000"/>
              <a:buChar char="✓"/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Parlare in Pubblico                               </a:t>
            </a:r>
            <a:r>
              <a:rPr sz="2600"/>
              <a:t>D.Tommasini</a:t>
            </a:r>
          </a:p>
          <a:p>
            <a:pPr marL="1127760" indent="-228600" algn="l" defTabSz="449580">
              <a:lnSpc>
                <a:spcPct val="150000"/>
              </a:lnSpc>
              <a:buSzPct val="100000"/>
              <a:buChar char="✓"/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Laboratorio  di Comunicazione       </a:t>
            </a:r>
            <a:r>
              <a:rPr sz="2600"/>
              <a:t>D.Jesi, D.Tommasini, E.Bossi</a:t>
            </a:r>
          </a:p>
          <a:p>
            <a:pPr marL="1127760" indent="-228600" algn="l" defTabSz="449580">
              <a:lnSpc>
                <a:spcPct val="200000"/>
              </a:lnSpc>
              <a:buSzPct val="100000"/>
              <a:buChar char="✓"/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Imprenditorialità                                   </a:t>
            </a:r>
            <a:r>
              <a:rPr sz="2600"/>
              <a:t>M.Lodigiani</a:t>
            </a:r>
          </a:p>
          <a:p>
            <a:pPr algn="l" defTabSz="449580">
              <a:lnSpc>
                <a:spcPct val="150000"/>
              </a:lnSpc>
              <a:defRPr sz="3400">
                <a:solidFill>
                  <a:srgbClr val="0016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uFill>
                  <a:solidFill>
                    <a:srgbClr val="15A9D9"/>
                  </a:solidFill>
                </a:uFill>
              </a:rPr>
              <a:t>     </a:t>
            </a:r>
            <a:r>
              <a:rPr sz="3000" b="1">
                <a:uFill>
                  <a:solidFill>
                    <a:srgbClr val="15A9D9"/>
                  </a:solidFill>
                </a:uFill>
              </a:rPr>
              <a:t>2 Giornata il 28 Novembre</a:t>
            </a:r>
          </a:p>
          <a:p>
            <a:pPr marL="1127760" indent="-228600" algn="l" defTabSz="449580">
              <a:lnSpc>
                <a:spcPct val="150000"/>
              </a:lnSpc>
              <a:buSzPct val="100000"/>
              <a:buChar char="✓"/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Marketing e Comunicazione                </a:t>
            </a:r>
            <a:r>
              <a:rPr sz="2600"/>
              <a:t>D.Jesi e E.Bossi</a:t>
            </a:r>
          </a:p>
          <a:p>
            <a:pPr marL="1127760" indent="-228600" algn="l" defTabSz="449580">
              <a:lnSpc>
                <a:spcPct val="150000"/>
              </a:lnSpc>
              <a:buSzPct val="100000"/>
              <a:buChar char="✓"/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Parlare in Pubblico                               </a:t>
            </a:r>
            <a:r>
              <a:rPr sz="2600"/>
              <a:t>D.Tommasini</a:t>
            </a:r>
          </a:p>
          <a:p>
            <a:pPr marL="1127760" indent="-228600" algn="l" defTabSz="449580">
              <a:lnSpc>
                <a:spcPct val="150000"/>
              </a:lnSpc>
              <a:buSzPct val="100000"/>
              <a:buChar char="✓"/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Laboratorio  di Comunicazione       </a:t>
            </a:r>
            <a:r>
              <a:rPr sz="2600"/>
              <a:t>D.Jesi, D.Tommasini, E.Bossi</a:t>
            </a:r>
          </a:p>
          <a:p>
            <a:pPr marL="1127760" indent="-228600" algn="l" defTabSz="449580">
              <a:lnSpc>
                <a:spcPct val="150000"/>
              </a:lnSpc>
              <a:buSzPct val="100000"/>
              <a:buChar char="✓"/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Creatività e Motivazione                        </a:t>
            </a:r>
            <a:r>
              <a:rPr sz="2600"/>
              <a:t>A.Zaopo</a:t>
            </a:r>
          </a:p>
          <a:p>
            <a:pPr algn="l" defTabSz="449580">
              <a:lnSpc>
                <a:spcPct val="120000"/>
              </a:lnSpc>
              <a:defRPr sz="35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600"/>
          </a:p>
          <a:p>
            <a:pPr algn="l" defTabSz="449580">
              <a:defRPr sz="35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600"/>
          </a:p>
          <a:p>
            <a:pPr algn="l" defTabSz="449580">
              <a:defRPr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600"/>
          </a:p>
        </p:txBody>
      </p:sp>
      <p:sp>
        <p:nvSpPr>
          <p:cNvPr id="125" name="9,00 -13,00  intervallo 10,50 - 11,10"/>
          <p:cNvSpPr txBox="1"/>
          <p:nvPr/>
        </p:nvSpPr>
        <p:spPr>
          <a:xfrm>
            <a:off x="7815929" y="567292"/>
            <a:ext cx="4459542" cy="62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49580">
              <a:defRPr sz="3700">
                <a:solidFill>
                  <a:srgbClr val="1533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uFill>
                  <a:solidFill>
                    <a:srgbClr val="15A9D9"/>
                  </a:solidFill>
                </a:uFill>
              </a:rPr>
              <a:t>   </a:t>
            </a:r>
            <a:r>
              <a:rPr sz="2100" b="1">
                <a:uFill>
                  <a:solidFill>
                    <a:srgbClr val="15A9D9"/>
                  </a:solidFill>
                </a:uFill>
              </a:rPr>
              <a:t> 9,00 -13,00  intervallo 10,50 - 11,10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Personalizzato</PresentationFormat>
  <Paragraphs>24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White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Vicepresidenza</dc:creator>
  <cp:lastModifiedBy>Vicepresidenza</cp:lastModifiedBy>
  <cp:revision>1</cp:revision>
  <dcterms:modified xsi:type="dcterms:W3CDTF">2017-10-25T09:37:14Z</dcterms:modified>
</cp:coreProperties>
</file>